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55"/>
  </p:normalViewPr>
  <p:slideViewPr>
    <p:cSldViewPr snapToGrid="0" snapToObjects="1">
      <p:cViewPr varScale="1">
        <p:scale>
          <a:sx n="76" d="100"/>
          <a:sy n="76" d="100"/>
        </p:scale>
        <p:origin x="216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E29F9-9FAA-904E-B954-0FD26B53D39B}" type="datetimeFigureOut">
              <a:rPr lang="en-US" smtClean="0"/>
              <a:t>5/16/20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3ECC5-345B-E148-AE28-B13FC0B06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82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3ECC5-345B-E148-AE28-B13FC0B065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04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C35C0-18F9-654E-BB51-B60B6109C3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1F2ADC-1492-8942-9A3E-83BFBB00F4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67359-CA32-6B48-A179-F1CB4DEA7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AFC6-F7F9-7A4A-844C-5FBC7C03C6BB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37EB9-A4DB-6D4D-BCF9-8CB98C0BA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1B6BB-4E01-754B-87D0-A673F9BD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99F8C-20EE-3C4A-B31F-1080F3570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62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2D8FF-85BA-A940-B12B-BC4C230D7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537CAD-4D73-0C44-B064-352F6F05D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1AEDD-A9BC-EC4E-8E1E-7C829C950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AFC6-F7F9-7A4A-844C-5FBC7C03C6BB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A7848-A03A-D84E-9501-50CB767C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8E142-BC1E-C84C-84C3-9EA3AF36D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99F8C-20EE-3C4A-B31F-1080F3570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04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28790E-BBCD-DF4E-BB4A-7B028E2F13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03560-FB78-EA47-8308-CEDE70BAF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057FF-1DA9-0A49-848A-1A5E6BC9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AFC6-F7F9-7A4A-844C-5FBC7C03C6BB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7FB2A-42A3-9B42-B0DE-5B089AB70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E80F5-D848-1240-87D2-D536D9493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99F8C-20EE-3C4A-B31F-1080F3570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77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7229D-6E8F-0649-8F98-C45CA78A0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FE6AE-ABE5-1C4C-AFCD-67CE62F64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E82E1-FD5F-0E43-8AA7-74073AEB8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AFC6-F7F9-7A4A-844C-5FBC7C03C6BB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2CFCC-8EFA-5840-A9DA-CC915213E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A1C12-645B-794F-AEAA-9F067C2E5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99F8C-20EE-3C4A-B31F-1080F3570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52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8B011-C3AF-314E-B7D6-4D237809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8AC63-B6CE-6243-9E54-5C622ED81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EC9A0-1EA1-D042-829D-369D9D157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AFC6-F7F9-7A4A-844C-5FBC7C03C6BB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A4801-35E1-254A-B73C-AE34A33B1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B0301-794C-F945-9ED4-86B4029F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99F8C-20EE-3C4A-B31F-1080F3570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17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9949B-7C1E-D644-8257-5FDDE2664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D1C49-8676-8E4C-BF64-0BCA52DA2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045F99-5E96-C44B-A896-83FDD8630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A78E2F-E200-684D-8130-F03616AD7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AFC6-F7F9-7A4A-844C-5FBC7C03C6BB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E2A5F2-EBCF-4D40-8BEA-9DA33B757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09141-47B1-B848-B213-5F3C88C10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99F8C-20EE-3C4A-B31F-1080F3570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21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C4EB7-62E8-6143-94EE-14E2C57A8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79858-E5A6-D442-8483-DF9E1A397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FDBF1-75A3-4C4A-811C-64DB2BF90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7111AF-08A3-6240-80E5-317D8ED1EB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553545-5647-7443-A4CB-DBA52B9D90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CA581D-F1EB-7F4E-902F-6F3FEF09C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AFC6-F7F9-7A4A-844C-5FBC7C03C6BB}" type="datetimeFigureOut">
              <a:rPr lang="en-US" smtClean="0"/>
              <a:t>5/14/20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A28F0-9F83-DC4C-90C2-02FBDF00D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092D96-F414-CE4F-8FC8-83BFD601D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99F8C-20EE-3C4A-B31F-1080F3570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57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5EF09-AFC6-2B4A-B9CF-E6FCB385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E939F0-6B51-1D47-A745-6869BD527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AFC6-F7F9-7A4A-844C-5FBC7C03C6BB}" type="datetimeFigureOut">
              <a:rPr lang="en-US" smtClean="0"/>
              <a:t>5/14/20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AC417-7A8C-1B48-AC12-D177D18A9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F1419D-B2F7-0345-9D70-60CBCACE4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99F8C-20EE-3C4A-B31F-1080F3570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8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8ED7A7-9BD4-C842-8A5D-DC1C3CB7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AFC6-F7F9-7A4A-844C-5FBC7C03C6BB}" type="datetimeFigureOut">
              <a:rPr lang="en-US" smtClean="0"/>
              <a:t>5/14/20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570A2D-E6CB-2C42-B9A0-BD8ECD25A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7F476-2E00-8745-A1D6-53D43656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99F8C-20EE-3C4A-B31F-1080F3570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56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8215-6FF0-4540-972F-306BC856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65905-DE31-5D48-8238-4EDF30F84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DA1BD-CF78-7443-BE45-FAC9FFD1F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CFAF2C-6B3B-D04E-B635-C6168F380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AFC6-F7F9-7A4A-844C-5FBC7C03C6BB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925D2-EB1E-6843-B991-12248172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1C5FD-904B-9842-8477-449495A7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99F8C-20EE-3C4A-B31F-1080F3570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80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21B1C-F5A1-7048-B031-CEC29ED6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FB8F2F-6198-CB47-BEC4-B28FB89410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E273E5-C77E-2743-8637-1EE532D09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BA2BE1-B6BC-5644-AD4B-D08AA22BB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DAFC6-F7F9-7A4A-844C-5FBC7C03C6BB}" type="datetimeFigureOut">
              <a:rPr lang="en-US" smtClean="0"/>
              <a:t>5/14/20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C6D58-EF3D-3C41-B97D-5E0C9611D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E5AE8-DF9C-0441-9F86-CE2E4E5D3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99F8C-20EE-3C4A-B31F-1080F3570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51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08B90F-4275-6D43-AA38-31665321A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8F206-5181-614A-BCAA-79FD8F0ED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4CB64-662B-2C40-9007-7A5FE31DD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DAFC6-F7F9-7A4A-844C-5FBC7C03C6BB}" type="datetimeFigureOut">
              <a:rPr lang="en-US" smtClean="0"/>
              <a:t>5/14/20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1419C-560F-8847-814D-96F98F3BF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C64EB-7141-5E4E-915A-E9376CA77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99F8C-20EE-3C4A-B31F-1080F3570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BE66CC-9869-864D-8F6A-FB65B5009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 Falls Asleep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48E0C1-520B-3A4C-8A62-74A360B5E8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Written for A by Mommy and Daddy</a:t>
            </a:r>
          </a:p>
        </p:txBody>
      </p:sp>
    </p:spTree>
    <p:extLst>
      <p:ext uri="{BB962C8B-B14F-4D97-AF65-F5344CB8AC3E}">
        <p14:creationId xmlns:p14="http://schemas.microsoft.com/office/powerpoint/2010/main" val="2797369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A28ED6-8475-5C4C-98D7-6DCA597B5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100"/>
            <a:ext cx="4410350" cy="27813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E7EEFD-981D-3941-80EA-5697BBC7D618}"/>
              </a:ext>
            </a:extLst>
          </p:cNvPr>
          <p:cNvSpPr txBox="1"/>
          <p:nvPr/>
        </p:nvSpPr>
        <p:spPr>
          <a:xfrm>
            <a:off x="4555067" y="267835"/>
            <a:ext cx="7467600" cy="57308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Now I pretend I’m standing barefoot in a big fat mud puddle. I squish my toes deep into the mud, I use my legs to push my feet into the mud. I spread my toes as much as I can and then feel the mud squish between my toes. </a:t>
            </a:r>
          </a:p>
          <a:p>
            <a:r>
              <a:rPr lang="en-US" dirty="0"/>
              <a:t>I count to 10 slowly as I squish the mud in my toes. </a:t>
            </a:r>
          </a:p>
          <a:p>
            <a:r>
              <a:rPr lang="en-US" dirty="0"/>
              <a:t>Now I let go of the mud and relax. I relax my feet, toes and legs. It feels so good to relax. I feel warm and tingly. </a:t>
            </a:r>
          </a:p>
        </p:txBody>
      </p:sp>
    </p:spTree>
    <p:extLst>
      <p:ext uri="{BB962C8B-B14F-4D97-AF65-F5344CB8AC3E}">
        <p14:creationId xmlns:p14="http://schemas.microsoft.com/office/powerpoint/2010/main" val="469305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29B71E-7689-1749-9E88-1B675AD0025D}"/>
              </a:ext>
            </a:extLst>
          </p:cNvPr>
          <p:cNvSpPr txBox="1"/>
          <p:nvPr/>
        </p:nvSpPr>
        <p:spPr>
          <a:xfrm>
            <a:off x="169332" y="143343"/>
            <a:ext cx="7823201" cy="622939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 feel relaxed in my whole body now. All of the muscles in my body are like limp cooked spaghetti. I can let my eyes and my mind relax too. </a:t>
            </a:r>
          </a:p>
          <a:p>
            <a:r>
              <a:rPr lang="en-US" dirty="0"/>
              <a:t>Thoughts and ideas may come into my head. </a:t>
            </a:r>
          </a:p>
          <a:p>
            <a:r>
              <a:rPr lang="en-US" dirty="0"/>
              <a:t>I put those thoughts on a cloud and I watch them float in the sky. I can pay attention to those thoughts another time. I watch the clouds float in the sky. It feels like my body and mind are so relaxed I can float too.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8E2AB-A3C4-5749-81DB-ED45F1422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609" y="1680001"/>
            <a:ext cx="4085391" cy="336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24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ABF839-8A6C-984A-BD5B-7C2ECE4248AB}"/>
              </a:ext>
            </a:extLst>
          </p:cNvPr>
          <p:cNvSpPr txBox="1"/>
          <p:nvPr/>
        </p:nvSpPr>
        <p:spPr>
          <a:xfrm>
            <a:off x="2277533" y="2148864"/>
            <a:ext cx="7636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128710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D82E30-BC9E-4747-B99D-2960D303DF93}"/>
              </a:ext>
            </a:extLst>
          </p:cNvPr>
          <p:cNvSpPr txBox="1"/>
          <p:nvPr/>
        </p:nvSpPr>
        <p:spPr>
          <a:xfrm>
            <a:off x="742950" y="742951"/>
            <a:ext cx="3476625" cy="4962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Hi! My name is A and this is my story about how I learn to fall asleep more easily.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E7C7D9-C01F-B94A-88E7-AB92D0007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641" y="492573"/>
            <a:ext cx="301390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31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4FF651-6D86-D04B-9BD8-83C90A55F0CA}"/>
              </a:ext>
            </a:extLst>
          </p:cNvPr>
          <p:cNvSpPr txBox="1"/>
          <p:nvPr/>
        </p:nvSpPr>
        <p:spPr>
          <a:xfrm>
            <a:off x="5997976" y="58846"/>
            <a:ext cx="5618767" cy="674030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Sometimes when Mommy and Daddy put me into bed at night I have a feeling in my body like I want to get up and play with toys. I’m very creative and I can think of lots of fun things to do.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063E54-9315-E548-908A-5437A5F9C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13" y="1130152"/>
            <a:ext cx="4314537" cy="439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99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613ABA-770E-2546-81D9-F20D2662E83D}"/>
              </a:ext>
            </a:extLst>
          </p:cNvPr>
          <p:cNvSpPr/>
          <p:nvPr/>
        </p:nvSpPr>
        <p:spPr>
          <a:xfrm>
            <a:off x="412124" y="234324"/>
            <a:ext cx="11603865" cy="275152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But sometimes when I stay up at night and play with my toys, I feel grumpy or have lots of big feelings the next day because I didn’t get enough sleep.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37F8A-F341-C54B-A5DB-08542AD74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853" y="2171700"/>
            <a:ext cx="2873212" cy="4417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45AD1C-F6EE-CD45-AC60-9BF6FA1BB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514" y="2298768"/>
            <a:ext cx="2801838" cy="441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54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560B98-2CC4-7E44-8746-B886025C8CA2}"/>
              </a:ext>
            </a:extLst>
          </p:cNvPr>
          <p:cNvSpPr txBox="1"/>
          <p:nvPr/>
        </p:nvSpPr>
        <p:spPr>
          <a:xfrm>
            <a:off x="300687" y="247564"/>
            <a:ext cx="5018288" cy="6152453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But now Mommy and Daddy are going to teach me to try something new. </a:t>
            </a:r>
          </a:p>
          <a:p>
            <a:r>
              <a:rPr lang="en-US" dirty="0"/>
              <a:t>At night when I lie down to go to bed I’m going to let my body relax.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22916B-70B6-E94B-B0F9-F2E7D687B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379" y="1820928"/>
            <a:ext cx="5404029" cy="393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68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6C199F-9DBF-4E45-B495-CC4BC8778A27}"/>
              </a:ext>
            </a:extLst>
          </p:cNvPr>
          <p:cNvSpPr txBox="1"/>
          <p:nvPr/>
        </p:nvSpPr>
        <p:spPr>
          <a:xfrm>
            <a:off x="135468" y="204931"/>
            <a:ext cx="7965344" cy="467820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I can start by relaxing my hands. </a:t>
            </a:r>
          </a:p>
          <a:p>
            <a:r>
              <a:rPr lang="en-US" sz="4000" dirty="0"/>
              <a:t>I can pretend I have a lemon in each of my hands. I can squeeze the lemons in my hands while I count to 10 slowly. I get all of the lemon juice out.  Then I let the lemons go. </a:t>
            </a:r>
          </a:p>
          <a:p>
            <a:r>
              <a:rPr lang="en-US" sz="4000" dirty="0"/>
              <a:t>I can feel how calm and relaxed my hands and arms feel now.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1A790C-3EF3-9E4E-A9EF-A9A5D4916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8" t="5331" r="9852" b="37449"/>
          <a:stretch/>
        </p:blipFill>
        <p:spPr>
          <a:xfrm>
            <a:off x="8365452" y="3197299"/>
            <a:ext cx="3691080" cy="250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15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4DBE1-9C4C-4548-9FA9-7F54EEFE2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067" y="2225363"/>
            <a:ext cx="4133933" cy="27973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5F5965-B2AA-AB46-BD3E-EB124C73DFE6}"/>
              </a:ext>
            </a:extLst>
          </p:cNvPr>
          <p:cNvSpPr txBox="1"/>
          <p:nvPr/>
        </p:nvSpPr>
        <p:spPr>
          <a:xfrm>
            <a:off x="0" y="0"/>
            <a:ext cx="7894749" cy="68580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Now I can relax my arms and shoulders. I can pretend I am a furry, lazy cat. I can stretch my arms way out in front of me, over my head and down by my sides. I hold my arms stiff like uncooked spaghetti. I can stretch my arms in all directions while I count to 10 slowly. Then I let my arms go quickly and they feel like cooked spaghetti.</a:t>
            </a:r>
          </a:p>
          <a:p>
            <a:r>
              <a:rPr lang="en-US" sz="3600" dirty="0"/>
              <a:t>I can feel how calm and relaxed my arms and shoulders feel now. </a:t>
            </a:r>
          </a:p>
          <a:p>
            <a:r>
              <a:rPr lang="en-US" sz="3600" dirty="0"/>
              <a:t>It feels good and warm and cuddly to be relaxed.</a:t>
            </a:r>
          </a:p>
        </p:txBody>
      </p:sp>
    </p:spTree>
    <p:extLst>
      <p:ext uri="{BB962C8B-B14F-4D97-AF65-F5344CB8AC3E}">
        <p14:creationId xmlns:p14="http://schemas.microsoft.com/office/powerpoint/2010/main" val="1340606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9EC032-76B3-5A43-9B78-FFCC9FE01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6" y="1279093"/>
            <a:ext cx="3760859" cy="34474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210A57-075B-DB41-8CFF-EBEE027688F7}"/>
              </a:ext>
            </a:extLst>
          </p:cNvPr>
          <p:cNvSpPr txBox="1"/>
          <p:nvPr/>
        </p:nvSpPr>
        <p:spPr>
          <a:xfrm>
            <a:off x="3467635" y="0"/>
            <a:ext cx="8693239" cy="680494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Here comes a pesky fly that landed on my nose. I can try to get him off without using my hands by wrinkling up my nose. I scrunch up my nose really hard while I count to 10 slowly. </a:t>
            </a:r>
          </a:p>
          <a:p>
            <a:r>
              <a:rPr lang="en-US" dirty="0"/>
              <a:t>Good I chased him away. Now I can relax my nose. Uh oh! That pesky fly is back and this time it landed on my forehead. I can wrinkle up my forehead. I scrunch up my forehead really hard while I count to 10 slowly. </a:t>
            </a:r>
          </a:p>
          <a:p>
            <a:r>
              <a:rPr lang="en-US" dirty="0"/>
              <a:t>Good I chased him away. Now I can relax my forehead. I can feel how calm and relaxed my whole face feels now. </a:t>
            </a:r>
          </a:p>
          <a:p>
            <a:r>
              <a:rPr lang="en-US" dirty="0"/>
              <a:t>My face feels smooth now with no wrinkles.</a:t>
            </a:r>
          </a:p>
        </p:txBody>
      </p:sp>
    </p:spTree>
    <p:extLst>
      <p:ext uri="{BB962C8B-B14F-4D97-AF65-F5344CB8AC3E}">
        <p14:creationId xmlns:p14="http://schemas.microsoft.com/office/powerpoint/2010/main" val="3938456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F182BD-173B-5542-9D8F-8C7438790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34" y="429683"/>
            <a:ext cx="4318000" cy="430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F6825D-DCEC-7747-BB42-DDF0D779F210}"/>
              </a:ext>
            </a:extLst>
          </p:cNvPr>
          <p:cNvSpPr txBox="1"/>
          <p:nvPr/>
        </p:nvSpPr>
        <p:spPr>
          <a:xfrm>
            <a:off x="-4767" y="37114"/>
            <a:ext cx="8335970" cy="672799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Hey! Here comes a cute baby elephant. But he’s not watching where he’s going. He doesn’t see me lying in the grass and he’s about to step on my tummy. </a:t>
            </a:r>
          </a:p>
          <a:p>
            <a:r>
              <a:rPr lang="en-US" dirty="0"/>
              <a:t>Get ready for him! I make my tummy really hard by tightening the muscles in my tummy as much as I can. I Hold it while I count to 10 slowly. Phew - It looks like he’s going the other way! Now I can relax my belly. I let my tummy be soft and feel as relaxed as I can.  I can feel how calm and relaxed my whole belly feels now. </a:t>
            </a:r>
          </a:p>
          <a:p>
            <a:r>
              <a:rPr lang="en-US" dirty="0"/>
              <a:t>It feels good to relax. </a:t>
            </a:r>
          </a:p>
        </p:txBody>
      </p:sp>
    </p:spTree>
    <p:extLst>
      <p:ext uri="{BB962C8B-B14F-4D97-AF65-F5344CB8AC3E}">
        <p14:creationId xmlns:p14="http://schemas.microsoft.com/office/powerpoint/2010/main" val="3802635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752</Words>
  <Application>Microsoft Macintosh PowerPoint</Application>
  <PresentationFormat>Widescreen</PresentationFormat>
  <Paragraphs>28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A Falls Asleep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Falls Asleep</dc:title>
  <dc:creator>Lauren Asarnow</dc:creator>
  <cp:lastModifiedBy>Lauren Asarnow</cp:lastModifiedBy>
  <cp:revision>4</cp:revision>
  <dcterms:created xsi:type="dcterms:W3CDTF">2020-05-16T22:00:10Z</dcterms:created>
  <dcterms:modified xsi:type="dcterms:W3CDTF">2020-05-16T22:16:12Z</dcterms:modified>
</cp:coreProperties>
</file>